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8E75246-3D61-FB90-7473-71B38DE833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10C927-1B59-0FB4-F470-B6E2C1BCE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931F5-0214-2951-2C3A-206088594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335F-6101-EA24-39E5-FF843EB3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73261-D511-9DB5-991B-C736B17B7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03459-C347-B987-26BB-E45A1D79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87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5D29422-69E0-4C78-6096-3F4496B1D0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45886B-8FD0-5112-9FCC-154B84334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4014D-ECCF-ABCA-5C84-1071C36BA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87371-C454-4A69-C495-78C35312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753DB-3D70-A9D9-7CA9-12A7884A8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548A4-491C-38D4-4463-541371FF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08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DFD04CD-DBE2-2BA1-C317-C5197A5F79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5AB362-D289-2475-94E0-D22FA1FD7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1918B-4A10-1DD6-84EA-E8BE9549D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37BBB-F4EE-7D2A-C028-55BF32AC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64E9A-91CD-477D-9F41-6C6C57D7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1CE0C-4D62-5F2F-A74B-35DFB604D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51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C99E199-A359-62F4-71F4-A34D7D861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C40F87-061B-666C-BFE1-836D39E21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0F336-9910-53CC-9B69-8BAAD16D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D4BF1-9386-716C-4989-99293D18E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523FE-9130-5214-D7C3-A1237DCCF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AD6F1-8C89-6FF3-216E-AF6BB410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84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9F53F63-EAD7-BF3A-C2C0-CA57AB371F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51840E-6C74-DEDC-73B9-85ECDAD7B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E2E29-85A9-581A-4D52-4B4B186D2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A90F-3725-1DB6-26EA-EA0F4D468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96E0E-0F7C-7EEA-936A-C72166A2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8DCF2-31F2-01A7-AC98-CCDB103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8269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AE0F1E-CCEC-C91E-8442-1D5664A874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413E35-C7B0-993A-F14A-382DC486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D82E-94AF-BC1A-27CE-5EBEF29F7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3D20D4-C0F5-4318-0AE0-1C4633B69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4F7FB-C18A-6201-C5F9-1A4F8B7A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B8ED6-8E5B-E441-FCA3-2CA08D1B4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0DD4D-53C0-1202-4DB4-278A4E63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08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7A123E8-18DE-7934-9DB7-E437924C8E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D19229-CA93-54E5-9EB9-0E51CF600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EEDAA-1C44-6AF0-C0DD-902C137F8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B0272-499C-6B5C-745A-231ED9AC0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E5796-2B53-7A2F-41F7-774E351AD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E97909-F76E-8FD2-653F-8465AE4B6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C42CDD-4D18-DA05-CE14-D7A368C1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EA1F84-F5D0-D7BC-ED09-45AA89AAF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0EA05-7F16-3483-43A5-61698178B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73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AE2C049-DDC7-A36F-1FB8-B5FCA7C09A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3A77B-1F96-52D8-3098-8EC890157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05716-A888-EBDD-F30A-2E9538E1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938DBB-9C38-480F-1BF3-21324EA8B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6219B-7F43-2E7B-54B0-62B51C0E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50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F27BE00-D26E-E51B-3B95-4FF9FC26B6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E8FB5F-DCF7-3935-7C8E-B10536AEE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9D1600-2F16-ADFB-08C8-ECE829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CCFBF1-2648-6EDF-692E-E22A41B91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95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7D6C86-4D3A-CBC2-3C55-0A0FD9B5A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50C25B-F8F7-801E-9A83-72CEA8BB5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BD636-77DE-6819-C7B3-1E6DBB454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F9A91-AAC7-9AD6-BD0E-1681CFA22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BB76C-D16C-40A0-2CF7-F05BC3C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618A4-CFC0-6A0B-50B7-6FFEBE11D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91EA8-D710-1243-A023-C7C22FEE0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29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C6D6759-9FC4-E34F-6F34-15CDC8ABA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25979B-7EBF-7A7D-2473-945136790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B9B194-7897-64D7-E20A-20D04FE48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16F76-C402-596E-8B70-8335C9312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0A252-C203-A79B-9883-27BD97ED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D8563-FD48-4A54-48C2-FF6B3651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64ED2-7953-B5B0-553C-BB38A71A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53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DA820F-5E26-EECC-316D-3D7B742B807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B1BE93-7EAD-7FA1-1D49-4F0BFA571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A6C5C-2441-D061-A22A-F32530534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6E6CB-00E7-BBD8-9458-7833193C0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159E-90D9-443E-BAF0-3D880EB951FE}" type="datetimeFigureOut">
              <a:rPr lang="tr-TR" smtClean="0"/>
              <a:t>8.10.2024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EB533-9044-695A-D414-934540770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7C12E-9B9F-750A-F047-32ED47081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113CA-C0BA-4E88-A8E6-013A0B6CD3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30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62A16-2AC8-103E-F6C4-3145C3EC4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EBAAD-B66B-46AD-FE92-861396E32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51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Evren Turan</dc:creator>
  <cp:lastModifiedBy>Evren Turan</cp:lastModifiedBy>
  <cp:revision>1</cp:revision>
  <dcterms:created xsi:type="dcterms:W3CDTF">2024-10-08T09:46:42Z</dcterms:created>
  <dcterms:modified xsi:type="dcterms:W3CDTF">2024-10-08T09:46:52Z</dcterms:modified>
</cp:coreProperties>
</file>