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23" d="100"/>
          <a:sy n="23" d="100"/>
        </p:scale>
        <p:origin x="29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116D726-FCC8-8BC5-99F3-BB93D78BD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"/>
            <a:ext cx="25199975" cy="32393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65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34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85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15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47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33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2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87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57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54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96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E439-5981-45F2-B64B-EB6710A36708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96145-92D0-4293-8DF9-E4B921F39B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1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A776-4B06-D0A6-B420-D2098715F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6DEE0-90B5-7879-5A16-2948A9DE7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309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Evren Turan</dc:creator>
  <cp:lastModifiedBy>Evren Turan</cp:lastModifiedBy>
  <cp:revision>1</cp:revision>
  <dcterms:created xsi:type="dcterms:W3CDTF">2024-10-08T09:58:07Z</dcterms:created>
  <dcterms:modified xsi:type="dcterms:W3CDTF">2024-10-08T09:58:48Z</dcterms:modified>
</cp:coreProperties>
</file>